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</p:sldMasterIdLst>
  <p:notesMasterIdLst>
    <p:notesMasterId r:id="rId17"/>
  </p:notesMasterIdLst>
  <p:handoutMasterIdLst>
    <p:handoutMasterId r:id="rId36"/>
  </p:handoutMasterIdLst>
  <p:sldIdLst>
    <p:sldId id="271" r:id="rId4"/>
    <p:sldId id="262" r:id="rId5"/>
    <p:sldId id="1724" r:id="rId6"/>
    <p:sldId id="280" r:id="rId7"/>
    <p:sldId id="1725" r:id="rId8"/>
    <p:sldId id="1726" r:id="rId9"/>
    <p:sldId id="1727" r:id="rId10"/>
    <p:sldId id="1728" r:id="rId11"/>
    <p:sldId id="1729" r:id="rId12"/>
    <p:sldId id="1731" r:id="rId13"/>
    <p:sldId id="1732" r:id="rId14"/>
    <p:sldId id="1730" r:id="rId15"/>
    <p:sldId id="1733" r:id="rId16"/>
    <p:sldId id="1734" r:id="rId18"/>
    <p:sldId id="1735" r:id="rId19"/>
    <p:sldId id="1737" r:id="rId20"/>
    <p:sldId id="1738" r:id="rId21"/>
    <p:sldId id="1739" r:id="rId22"/>
    <p:sldId id="1740" r:id="rId23"/>
    <p:sldId id="1762" r:id="rId24"/>
    <p:sldId id="1741" r:id="rId25"/>
    <p:sldId id="1758" r:id="rId26"/>
    <p:sldId id="1760" r:id="rId27"/>
    <p:sldId id="1752" r:id="rId28"/>
    <p:sldId id="1754" r:id="rId29"/>
    <p:sldId id="1755" r:id="rId30"/>
    <p:sldId id="1756" r:id="rId31"/>
    <p:sldId id="1757" r:id="rId32"/>
    <p:sldId id="1745" r:id="rId33"/>
    <p:sldId id="1746" r:id="rId34"/>
    <p:sldId id="275" r:id="rId35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1"/>
          </p14:sldIdLst>
        </p14:section>
        <p14:section name="目录与章节过渡" id="{847108E3-22F3-4CD9-A82A-834291DC17F4}">
          <p14:sldIdLst>
            <p14:sldId id="262"/>
          </p14:sldIdLst>
        </p14:section>
        <p14:section name="内容页" id="{EB11151C-0E14-47B0-8218-1431BF894351}">
          <p14:sldIdLst>
            <p14:sldId id="1724"/>
            <p14:sldId id="280"/>
            <p14:sldId id="1725"/>
            <p14:sldId id="1726"/>
            <p14:sldId id="1727"/>
            <p14:sldId id="1728"/>
            <p14:sldId id="1729"/>
            <p14:sldId id="1731"/>
            <p14:sldId id="1732"/>
            <p14:sldId id="1730"/>
            <p14:sldId id="1733"/>
            <p14:sldId id="1734"/>
            <p14:sldId id="1735"/>
            <p14:sldId id="1737"/>
            <p14:sldId id="1738"/>
            <p14:sldId id="1739"/>
            <p14:sldId id="1740"/>
            <p14:sldId id="1741"/>
            <p14:sldId id="1742"/>
            <p14:sldId id="1743"/>
            <p14:sldId id="1744"/>
            <p14:sldId id="1745"/>
            <p14:sldId id="1746"/>
            <p14:sldId id="279"/>
            <p14:sldId id="258"/>
            <p14:sldId id="274"/>
            <p14:sldId id="282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228" autoAdjust="0"/>
  </p:normalViewPr>
  <p:slideViewPr>
    <p:cSldViewPr snapToGrid="0" showGuides="1">
      <p:cViewPr varScale="1">
        <p:scale>
          <a:sx n="81" d="100"/>
          <a:sy n="81" d="100"/>
        </p:scale>
        <p:origin x="662" y="6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1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charset="0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charset="0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 descr="图片包含 户外, 树, 建筑物, 天空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9" b="29999"/>
          <a:stretch>
            <a:fillRect/>
          </a:stretch>
        </p:blipFill>
        <p:spPr>
          <a:xfrm>
            <a:off x="0" y="749300"/>
            <a:ext cx="12203394" cy="3191932"/>
          </a:xfr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160163" y="3383857"/>
            <a:ext cx="9871675" cy="1060855"/>
          </a:xfrm>
        </p:spPr>
        <p:txBody>
          <a:bodyPr/>
          <a:lstStyle/>
          <a:p>
            <a:r>
              <a:rPr lang="en-US" altLang="zh-CN" dirty="0"/>
              <a:t>Alive</a:t>
            </a:r>
            <a:r>
              <a:rPr lang="zh-CN" altLang="en-US" dirty="0"/>
              <a:t>项目汇报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C9F65FB5-5267-4E5A-BCF9-EA44443C8FA1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2432116" y="5052868"/>
            <a:ext cx="7249212" cy="598488"/>
          </a:xfrm>
        </p:spPr>
        <p:txBody>
          <a:bodyPr/>
          <a:lstStyle/>
          <a:p>
            <a:r>
              <a:rPr lang="zh-CN" altLang="en-US" dirty="0"/>
              <a:t>危思越，杜心敏，郭俊甫，徐一宸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19056" y="1122745"/>
            <a:ext cx="11452397" cy="49771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3094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1133" y="1122745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4.</a:t>
            </a:r>
            <a:r>
              <a:rPr lang="zh-CN" altLang="en-US" sz="2400" b="1" dirty="0"/>
              <a:t>用户可以记录自己的饮食、运动和睡眠情况。</a:t>
            </a:r>
            <a:endParaRPr lang="zh-CN" altLang="en-US" sz="2400" b="1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1365289" y="573525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613" y="1646924"/>
            <a:ext cx="8483119" cy="44537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19056" y="1122745"/>
            <a:ext cx="11452397" cy="49771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3094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1133" y="1122745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4.</a:t>
            </a:r>
            <a:r>
              <a:rPr lang="zh-CN" altLang="en-US" sz="2400" b="1" dirty="0"/>
              <a:t>用户可以记录自己的饮食、运动和睡眠情况。</a:t>
            </a:r>
            <a:endParaRPr lang="zh-CN" altLang="en-US" sz="2400" b="1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1365289" y="573525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33" y="1720441"/>
            <a:ext cx="4720453" cy="42609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416" y="2644947"/>
            <a:ext cx="5039849" cy="15681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19056" y="1122745"/>
            <a:ext cx="11452397" cy="49771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3094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1133" y="1122745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5.</a:t>
            </a:r>
            <a:r>
              <a:rPr lang="zh-CN" altLang="en-US" sz="2400" b="1" dirty="0"/>
              <a:t>健康数据分析和个性化建议。</a:t>
            </a:r>
            <a:endParaRPr lang="en-US" altLang="zh-CN" sz="2400" b="1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1365289" y="573525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8568" y="1738248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身高体重</a:t>
            </a:r>
            <a:endParaRPr lang="zh-CN" altLang="en-US" sz="1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568" y="2167046"/>
            <a:ext cx="4641288" cy="216220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08" y="4414344"/>
            <a:ext cx="4706007" cy="160042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864612" y="1238184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睡眠</a:t>
            </a:r>
            <a:endParaRPr lang="zh-CN" altLang="en-US" sz="16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612" y="1647761"/>
            <a:ext cx="3208866" cy="43400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19056" y="1122745"/>
            <a:ext cx="11452397" cy="49771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3094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1133" y="1122745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5.</a:t>
            </a:r>
            <a:r>
              <a:rPr lang="zh-CN" altLang="en-US" sz="2400" b="1" dirty="0"/>
              <a:t>健康数据分析和个性化建议。</a:t>
            </a:r>
            <a:endParaRPr lang="en-US" altLang="zh-CN" sz="2400" b="1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1365289" y="573525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98117" y="1699255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饮食</a:t>
            </a:r>
            <a:endParaRPr lang="zh-CN" altLang="en-US" sz="16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117" y="2072862"/>
            <a:ext cx="3976699" cy="39085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77" y="1430496"/>
            <a:ext cx="4629796" cy="44487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19056" y="1122745"/>
            <a:ext cx="11452397" cy="49771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3094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1133" y="1122745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6.</a:t>
            </a:r>
            <a:r>
              <a:rPr lang="zh-CN" altLang="en-US" sz="2400" b="1" dirty="0"/>
              <a:t>健康目标提醒</a:t>
            </a:r>
            <a:endParaRPr lang="en-US" altLang="zh-CN" sz="2400" b="1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1365289" y="573525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75351" y="1888646"/>
            <a:ext cx="275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体重目标使用弹窗提醒：</a:t>
            </a:r>
            <a:endParaRPr lang="zh-CN" altLang="en-US" dirty="0"/>
          </a:p>
        </p:txBody>
      </p:sp>
      <p:pic>
        <p:nvPicPr>
          <p:cNvPr id="2" name="图片 1" descr="upload_post_object_v2_012522112"/>
          <p:cNvPicPr>
            <a:picLocks noChangeAspect="1"/>
          </p:cNvPicPr>
          <p:nvPr/>
        </p:nvPicPr>
        <p:blipFill>
          <a:blip r:embed="rId1"/>
          <a:srcRect l="-8737" t="-8737"/>
          <a:stretch>
            <a:fillRect/>
          </a:stretch>
        </p:blipFill>
        <p:spPr>
          <a:xfrm>
            <a:off x="-170870" y="2155648"/>
            <a:ext cx="6890165" cy="2911342"/>
          </a:xfrm>
          <a:prstGeom prst="rect">
            <a:avLst/>
          </a:prstGeom>
        </p:spPr>
      </p:pic>
      <p:pic>
        <p:nvPicPr>
          <p:cNvPr id="4" name="图片 3" descr="upload_post_object_v2_7513574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178" y="2617034"/>
            <a:ext cx="4428802" cy="19885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2"/>
                </a:solidFill>
              </a:rPr>
              <a:t>非功能需求展示</a:t>
            </a:r>
            <a:endParaRPr lang="zh-CN" altLang="en-US" sz="4000" b="1" dirty="0">
              <a:solidFill>
                <a:schemeClr val="accent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7367" y="287146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Brief Introduction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非功能需求展示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59" y="1018914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51" y="1053822"/>
            <a:ext cx="5120428" cy="153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客户端为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浏览器</a:t>
            </a:r>
            <a:b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浏览器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75849" y="58159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952" y="2144553"/>
            <a:ext cx="6797279" cy="35747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非功能需求展示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59" y="1018914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51" y="1018914"/>
            <a:ext cx="8098177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兼容性：适应用于客户端不同的分辨率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尺寸；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75849" y="58159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51" y="1698200"/>
            <a:ext cx="5903119" cy="41408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944" y="1698199"/>
            <a:ext cx="3228309" cy="41408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非功能需求展示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59" y="1018914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51" y="1053822"/>
            <a:ext cx="7983808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性能：使用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进行数据读取缓存加速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/>
              <a:t>jmeter</a:t>
            </a:r>
            <a:r>
              <a:rPr lang="zh-CN" altLang="en-US" sz="2000" dirty="0"/>
              <a:t>测试结果</a:t>
            </a: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75849" y="58159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upload_post_object_v2_0179082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763" y="2181493"/>
            <a:ext cx="10301393" cy="374203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075369" y="386772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redis</a:t>
            </a:r>
            <a:r>
              <a:rPr lang="zh-CN" altLang="en-US"/>
              <a:t>后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非功能需求展示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59" y="1018914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50" y="1053822"/>
            <a:ext cx="9378975" cy="1610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系统应该根据数据类型提供相应的输入格式和校验规则，确保数据的准确性和完整性。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75849" y="58159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33688" y="2329980"/>
            <a:ext cx="17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984" y="2699312"/>
            <a:ext cx="2403487" cy="323823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77353" y="22928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体重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66" y="2699312"/>
            <a:ext cx="4658375" cy="97168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53" y="3925884"/>
            <a:ext cx="5363323" cy="14575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00336" y="1904777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项目要求回顾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270061" y="1904777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270061" y="2984777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270061" y="4064777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00336" y="2984777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功能需求展示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00336" y="4064777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非功能需求展示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upload_post_object_v2_2171217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2" y="1254809"/>
            <a:ext cx="10693634" cy="5459071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610872" y="737657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/>
              <a:t>压力测试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非功能需求展示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59" y="1018914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50" y="1053822"/>
            <a:ext cx="937897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系统美观大方，数据查看方便，图表简洁明确。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75849" y="58159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39" y="1641803"/>
            <a:ext cx="8964196" cy="43540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非功能需求展示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59" y="1018914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50" y="1053822"/>
            <a:ext cx="937897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apifox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自动生成接口文档，便于团队合作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75849" y="58159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upload_post_object_v2_1838185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2518" y="1711843"/>
            <a:ext cx="6889617" cy="41827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非功能需求展示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59" y="1018914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50" y="1053822"/>
            <a:ext cx="937897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Squaretest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自动生成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Mock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单元测试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75849" y="58159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upload_post_object_v2_7560309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536" y="1824249"/>
            <a:ext cx="9162576" cy="44840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非功能需求展示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77977" y="766763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495316" y="96031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46978" y="819208"/>
            <a:ext cx="937897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部署使用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，便捷解决环境问题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47477" y="55813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" name="图片 5" descr="upload_post_object_v2_4895110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075" y="1944264"/>
            <a:ext cx="11436033" cy="2540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85086" y="2267908"/>
            <a:ext cx="4085341" cy="2216318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非功能需求展示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77977" y="766763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495316" y="96031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46978" y="819208"/>
            <a:ext cx="937897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反向代理，解决云端跨域问题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47477" y="55813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8" name="图片 7" descr="upload_post_object_v2_939583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8644" y="1380103"/>
            <a:ext cx="5351627" cy="415244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612444" y="1957917"/>
            <a:ext cx="3778250" cy="2148417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非功能需求展示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77977" y="766763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495316" y="96031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93" y="819208"/>
            <a:ext cx="10556669" cy="1610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cadvisor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InfluxDB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Grafana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CIG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套件组合，监控，容器运行状况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47477" y="55813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8" name="图片 7" descr="upload_post_object_v2_2843113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907" y="2116552"/>
            <a:ext cx="5333472" cy="3187719"/>
          </a:xfrm>
          <a:prstGeom prst="rect">
            <a:avLst/>
          </a:prstGeom>
        </p:spPr>
      </p:pic>
      <p:pic>
        <p:nvPicPr>
          <p:cNvPr id="11" name="图片 10" descr="upload_post_object_v2_8542176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176" y="1426646"/>
            <a:ext cx="4016520" cy="40047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非功能需求展示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77977" y="766763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495316" y="96031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93" y="819208"/>
            <a:ext cx="10556669" cy="1610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cadvisor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InfluxDB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Grafana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CIG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套件组合，监控容器运行状况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47477" y="55813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" name="图片 5" descr="upload_post_object_v2_7573177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2624" y="1908716"/>
            <a:ext cx="3467845" cy="3623738"/>
          </a:xfrm>
          <a:prstGeom prst="rect">
            <a:avLst/>
          </a:prstGeom>
        </p:spPr>
      </p:pic>
      <p:pic>
        <p:nvPicPr>
          <p:cNvPr id="10" name="图片 9" descr="upload_post_object_v2_1692688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77" y="1549531"/>
            <a:ext cx="4335354" cy="39829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非功能需求展示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77977" y="766763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495316" y="96031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93" y="819208"/>
            <a:ext cx="10556669" cy="1610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cadvisor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InfluxDB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Grafana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CIG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套件组合，监控，容器运行状况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47477" y="55813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0" name="图片 9" descr="upload_post_object_v2_1916552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790" y="1967837"/>
            <a:ext cx="4162425" cy="3564617"/>
          </a:xfrm>
          <a:prstGeom prst="rect">
            <a:avLst/>
          </a:prstGeom>
        </p:spPr>
      </p:pic>
      <p:pic>
        <p:nvPicPr>
          <p:cNvPr id="13" name="图片 12" descr="upload_post_object_v2_7294700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0301"/>
            <a:ext cx="4760726" cy="38921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非功能需求展示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59" y="1018914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50" y="1053822"/>
            <a:ext cx="937897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消息队列，优化数据批量发取</a:t>
            </a: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75849" y="58159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upload_post_object_v2_302596609"/>
          <p:cNvPicPr>
            <a:picLocks noChangeAspect="1"/>
          </p:cNvPicPr>
          <p:nvPr/>
        </p:nvPicPr>
        <p:blipFill>
          <a:blip r:embed="rId1"/>
          <a:srcRect l="6109" t="149"/>
          <a:stretch>
            <a:fillRect/>
          </a:stretch>
        </p:blipFill>
        <p:spPr>
          <a:xfrm>
            <a:off x="595594" y="1842521"/>
            <a:ext cx="8984209" cy="2083102"/>
          </a:xfrm>
          <a:prstGeom prst="rect">
            <a:avLst/>
          </a:prstGeom>
        </p:spPr>
      </p:pic>
      <p:pic>
        <p:nvPicPr>
          <p:cNvPr id="8" name="图片 7" descr="upload_post_object_v2_210231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089" y="2844099"/>
            <a:ext cx="8010939" cy="33442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项目要求回顾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非功能需求展示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59" y="1018914"/>
            <a:ext cx="11436045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75350" y="1053822"/>
            <a:ext cx="937897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Redis</a:t>
            </a:r>
            <a:endParaRPr lang="en-US" altLang="zh-CN" sz="2000" dirty="0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1275849" y="58159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075369" y="1667106"/>
            <a:ext cx="4182758" cy="203009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/>
              <a:t>main_record</a:t>
            </a:r>
            <a:r>
              <a:rPr lang="zh-CN" altLang="en-US"/>
              <a:t>存储在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10" name="图片 9" descr="upload_post_object_v2_4519842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369" y="2009046"/>
            <a:ext cx="9991754" cy="41588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0" y="1028807"/>
            <a:ext cx="5568539" cy="503332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项目要求回顾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47460" y="1018914"/>
            <a:ext cx="5748540" cy="504321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23687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8751" y="1512140"/>
            <a:ext cx="5120428" cy="341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功能性需求：</a:t>
            </a:r>
            <a:b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000" dirty="0"/>
              <a:t>1.</a:t>
            </a:r>
            <a:r>
              <a:rPr lang="zh-CN" altLang="en-US" sz="2000" dirty="0"/>
              <a:t>用户注册、登录。</a:t>
            </a:r>
            <a:endParaRPr lang="zh-CN" altLang="en-US" sz="2000" dirty="0"/>
          </a:p>
          <a:p>
            <a:pPr>
              <a:lnSpc>
                <a:spcPct val="13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用户可以创建和更新个人健康档案。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dirty="0"/>
              <a:t>3.</a:t>
            </a:r>
            <a:r>
              <a:rPr lang="zh-CN" altLang="en-US" sz="2000" dirty="0"/>
              <a:t>用户可以设置和跟踪健康目标。</a:t>
            </a:r>
            <a:endParaRPr lang="zh-CN" altLang="en-US" sz="2000" dirty="0"/>
          </a:p>
          <a:p>
            <a:pPr>
              <a:lnSpc>
                <a:spcPct val="130000"/>
              </a:lnSpc>
            </a:pPr>
            <a:r>
              <a:rPr lang="en-US" altLang="zh-CN" sz="2000" dirty="0"/>
              <a:t>4.</a:t>
            </a:r>
            <a:r>
              <a:rPr lang="zh-CN" altLang="en-US" sz="2000" dirty="0"/>
              <a:t>用户可以记录自己的饮食、运动和睡眠情况。</a:t>
            </a:r>
            <a:endParaRPr lang="zh-CN" altLang="en-US" sz="2000" dirty="0"/>
          </a:p>
          <a:p>
            <a:pPr>
              <a:lnSpc>
                <a:spcPct val="130000"/>
              </a:lnSpc>
            </a:pPr>
            <a:r>
              <a:rPr lang="en-US" altLang="zh-CN" sz="2000" dirty="0"/>
              <a:t>5.</a:t>
            </a:r>
            <a:r>
              <a:rPr lang="zh-CN" altLang="en-US" sz="2000" dirty="0"/>
              <a:t>健康数据分析和个性化建议。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dirty="0"/>
              <a:t>6.</a:t>
            </a:r>
            <a:r>
              <a:rPr lang="zh-CN" altLang="en-US" sz="2000" dirty="0"/>
              <a:t>健康目标提醒</a:t>
            </a:r>
            <a:endParaRPr lang="en-US" altLang="zh-CN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460466" y="1512140"/>
            <a:ext cx="5062783" cy="532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非功能性需求和约束条件：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/>
              <a:t>1.</a:t>
            </a:r>
            <a:r>
              <a:rPr lang="zh-CN" altLang="en-US" sz="2000" dirty="0">
                <a:effectLst/>
              </a:rPr>
              <a:t>客户端为</a:t>
            </a:r>
            <a:r>
              <a:rPr lang="en-US" altLang="zh-CN" sz="2000" dirty="0">
                <a:effectLst/>
              </a:rPr>
              <a:t>APP</a:t>
            </a:r>
            <a:r>
              <a:rPr lang="zh-CN" altLang="en-US" sz="2000" dirty="0">
                <a:effectLst/>
              </a:rPr>
              <a:t>或</a:t>
            </a:r>
            <a:r>
              <a:rPr lang="en-US" altLang="zh-CN" sz="2000" dirty="0">
                <a:effectLst/>
              </a:rPr>
              <a:t>Web</a:t>
            </a:r>
            <a:r>
              <a:rPr lang="zh-CN" altLang="en-US" sz="2000" dirty="0">
                <a:effectLst/>
              </a:rPr>
              <a:t>浏览器；</a:t>
            </a:r>
            <a:endParaRPr lang="en-US" altLang="zh-CN" sz="2000" dirty="0"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/>
              <a:t>2.</a:t>
            </a:r>
            <a:r>
              <a:rPr lang="zh-CN" altLang="en-US" sz="2000" dirty="0">
                <a:effectLst/>
              </a:rPr>
              <a:t>兼容性：适应用于客户端不同的分辨率</a:t>
            </a:r>
            <a:r>
              <a:rPr lang="en-US" altLang="zh-CN" sz="2000" dirty="0">
                <a:effectLst/>
              </a:rPr>
              <a:t>/</a:t>
            </a:r>
            <a:r>
              <a:rPr lang="zh-CN" altLang="en-US" sz="2000" dirty="0">
                <a:effectLst/>
              </a:rPr>
              <a:t>尺寸；</a:t>
            </a:r>
            <a:endParaRPr lang="zh-CN" altLang="en-US" sz="2000" dirty="0"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/>
              <a:t>3.</a:t>
            </a:r>
            <a:r>
              <a:rPr lang="zh-CN" altLang="en-US" sz="2000" dirty="0">
                <a:effectLst/>
              </a:rPr>
              <a:t>性能：在</a:t>
            </a:r>
            <a:r>
              <a:rPr lang="en-US" altLang="zh-CN" sz="2000" dirty="0">
                <a:effectLst/>
              </a:rPr>
              <a:t>1000</a:t>
            </a:r>
            <a:r>
              <a:rPr lang="zh-CN" altLang="en-US" sz="2000" dirty="0">
                <a:effectLst/>
              </a:rPr>
              <a:t>并发的场景下，保证用户体验。</a:t>
            </a:r>
            <a:endParaRPr lang="zh-CN" altLang="en-US" sz="2000" dirty="0"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/>
              <a:t>4.</a:t>
            </a:r>
            <a:r>
              <a:rPr lang="zh-CN" altLang="en-US" sz="2000" dirty="0">
                <a:effectLst/>
              </a:rPr>
              <a:t>系统应该根据数据类型提供相应的输入格式和校验规则，确保数据的准确性和完整性。</a:t>
            </a:r>
            <a:endParaRPr lang="zh-CN" altLang="en-US" sz="2000" dirty="0"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/>
              <a:t>5.</a:t>
            </a:r>
            <a:r>
              <a:rPr lang="zh-CN" altLang="en-US" sz="2000" dirty="0"/>
              <a:t>系统美观大方，数据查看方便，图表简洁明确。</a:t>
            </a:r>
            <a:endParaRPr lang="zh-CN" altLang="en-US" sz="2000" dirty="0"/>
          </a:p>
          <a:p>
            <a:pPr>
              <a:lnSpc>
                <a:spcPct val="130000"/>
              </a:lnSpc>
            </a:pPr>
            <a:endParaRPr lang="zh-CN" altLang="en-US" sz="2400" dirty="0">
              <a:effectLst/>
            </a:endParaRPr>
          </a:p>
          <a:p>
            <a:pPr>
              <a:lnSpc>
                <a:spcPct val="130000"/>
              </a:lnSpc>
            </a:pPr>
            <a:endParaRPr lang="en-US" altLang="zh-CN" sz="2400" dirty="0"/>
          </a:p>
        </p:txBody>
      </p:sp>
      <p:sp>
        <p:nvSpPr>
          <p:cNvPr id="16" name="平行四边形 15"/>
          <p:cNvSpPr/>
          <p:nvPr/>
        </p:nvSpPr>
        <p:spPr>
          <a:xfrm>
            <a:off x="6460466" y="119493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1336884" y="567718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78345" y="567718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b="1" dirty="0">
                <a:solidFill>
                  <a:schemeClr val="accent2"/>
                </a:solidFill>
              </a:rPr>
              <a:t>功能需求展示</a:t>
            </a:r>
            <a:endParaRPr lang="zh-CN" altLang="en-US" sz="4000" b="1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19056" y="1122745"/>
            <a:ext cx="11452397" cy="49771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3094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1133" y="1122745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1.</a:t>
            </a:r>
            <a:r>
              <a:rPr lang="zh-CN" altLang="en-US" sz="2400" b="1" dirty="0"/>
              <a:t>用户注册、登录。</a:t>
            </a:r>
            <a:endParaRPr lang="zh-CN" altLang="en-US" sz="2400" b="1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1365289" y="573525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506" y="1749713"/>
            <a:ext cx="3141894" cy="424819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627" y="1430496"/>
            <a:ext cx="4199353" cy="45992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19056" y="1122745"/>
            <a:ext cx="11452397" cy="49771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3094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1133" y="1122745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用户可以创建和更新个人健康档案。</a:t>
            </a:r>
            <a:endParaRPr lang="en-US" altLang="zh-CN" sz="2400" b="1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1365289" y="573525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1786" y="1759029"/>
            <a:ext cx="4353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以身高体重界面为例：</a:t>
            </a:r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601786" y="2187827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a.</a:t>
            </a:r>
            <a:r>
              <a:rPr lang="zh-CN" altLang="en-US" dirty="0"/>
              <a:t>健康数据输入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547" y="2711106"/>
            <a:ext cx="3298013" cy="23156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83383" y="2192923"/>
            <a:ext cx="329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b.</a:t>
            </a:r>
            <a:r>
              <a:rPr lang="zh-CN" altLang="en-US" dirty="0"/>
              <a:t>健康数据展示和历史记录</a:t>
            </a:r>
            <a:endParaRPr lang="zh-CN" altLang="en-US" dirty="0"/>
          </a:p>
        </p:txBody>
      </p:sp>
      <p:pic>
        <p:nvPicPr>
          <p:cNvPr id="8" name="图片 7" descr="upload_post_object_v2_2801274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34" y="2629532"/>
            <a:ext cx="6368220" cy="3365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19056" y="1122745"/>
            <a:ext cx="11452397" cy="49771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3094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1133" y="1122745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3.</a:t>
            </a:r>
            <a:r>
              <a:rPr lang="zh-CN" altLang="en-US" sz="2400" b="1" dirty="0"/>
              <a:t>用户可以设置和跟踪健康目标。</a:t>
            </a:r>
            <a:endParaRPr lang="zh-CN" altLang="en-US" sz="2400" b="1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1365289" y="573525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1786" y="1759029"/>
            <a:ext cx="4353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以身高体重界面为例：</a:t>
            </a:r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601786" y="2187827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a.</a:t>
            </a:r>
            <a:r>
              <a:rPr lang="zh-CN" altLang="en-US" dirty="0">
                <a:effectLst/>
              </a:rPr>
              <a:t>健康目标设置</a:t>
            </a:r>
            <a:endParaRPr lang="zh-CN" altLang="en-US" dirty="0"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83383" y="2192923"/>
            <a:ext cx="329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b.</a:t>
            </a:r>
            <a:r>
              <a:rPr lang="zh-CN" altLang="en-US" dirty="0">
                <a:effectLst/>
              </a:rPr>
              <a:t>健康目标跟踪</a:t>
            </a:r>
            <a:endParaRPr lang="zh-CN" altLang="en-US" dirty="0">
              <a:effectLst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365" y="2896200"/>
            <a:ext cx="4034725" cy="1771897"/>
          </a:xfrm>
          <a:prstGeom prst="rect">
            <a:avLst/>
          </a:prstGeom>
        </p:spPr>
      </p:pic>
      <p:pic>
        <p:nvPicPr>
          <p:cNvPr id="8" name="图片 7" descr="upload_post_object_v2_336415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34" y="2614421"/>
            <a:ext cx="6360169" cy="3361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19056" y="1122745"/>
            <a:ext cx="11452397" cy="49771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01786" y="13094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1133" y="1122745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4.</a:t>
            </a:r>
            <a:r>
              <a:rPr lang="zh-CN" altLang="en-US" sz="2400" b="1" dirty="0"/>
              <a:t>用户可以记录自己的饮食、运动和睡眠情况。</a:t>
            </a:r>
            <a:endParaRPr lang="zh-CN" altLang="en-US" sz="2400" b="1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1365289" y="573525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upload_post_object_v2_2947306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017" y="1764596"/>
            <a:ext cx="8424443" cy="43353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1101</Words>
  <Application>WPS Office WWO_feishu_20230110121033-3971878c96</Application>
  <PresentationFormat>宽屏</PresentationFormat>
  <Paragraphs>185</Paragraphs>
  <Slides>31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等线</vt:lpstr>
      <vt:lpstr>微软雅黑</vt:lpstr>
      <vt:lpstr>汉仪旗黑KW 55S</vt:lpstr>
      <vt:lpstr>Segoe UI</vt:lpstr>
      <vt:lpstr>Segoe UI Light</vt:lpstr>
      <vt:lpstr>Noto Naskh Arabic UI</vt:lpstr>
      <vt:lpstr>微软雅黑</vt:lpstr>
      <vt:lpstr>等线</vt:lpstr>
      <vt:lpstr>汉仪中等线KW</vt:lpstr>
      <vt:lpstr>思源黑体 CN Heavy</vt:lpstr>
      <vt:lpstr>微软雅黑</vt:lpstr>
      <vt:lpstr>汉仪书宋二KW</vt:lpstr>
      <vt:lpstr>Office 主题​​</vt:lpstr>
      <vt:lpstr>1_OfficePLUS</vt:lpstr>
      <vt:lpstr>Alive项目汇报</vt:lpstr>
      <vt:lpstr>PowerPoint 演示文稿</vt:lpstr>
      <vt:lpstr>项目要求回顾</vt:lpstr>
      <vt:lpstr>PowerPoint 演示文稿</vt:lpstr>
      <vt:lpstr>功能需求展示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Alive项目汇报</dc:title>
  <dc:creator>一 李</dc:creator>
  <cp:lastModifiedBy>思越 危</cp:lastModifiedBy>
  <dcterms:created xsi:type="dcterms:W3CDTF">2023-09-10T07:52:19Z</dcterms:created>
  <dcterms:modified xsi:type="dcterms:W3CDTF">2023-09-10T07:52:19Z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/>
  </property>
  <property fmtid="{D5CDD505-2E9C-101B-9397-08002B2CF9AE}" pid="12" name="KSOProductBuildVer">
    <vt:lpwstr>2052-0.0.0.0</vt:lpwstr>
  </property>
</Properties>
</file>